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666" y="-25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7859B-07BF-4466-9E14-AE11E487AB50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8C6D1-23BB-4980-B229-3FCC40930C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0071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8C6D1-23BB-4980-B229-3FCC40930C7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603456" cy="203202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Проект по теме «Особенности женских имен в нашей школе»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86050" y="4929198"/>
            <a:ext cx="6357950" cy="1928802"/>
          </a:xfrm>
        </p:spPr>
        <p:txBody>
          <a:bodyPr/>
          <a:lstStyle/>
          <a:p>
            <a:r>
              <a:rPr lang="ru-RU" dirty="0" smtClean="0"/>
              <a:t>Выполнила ученица 7 класса</a:t>
            </a:r>
          </a:p>
          <a:p>
            <a:r>
              <a:rPr lang="ru-RU" dirty="0" smtClean="0"/>
              <a:t>МКОУ «Кытатская СОШ»</a:t>
            </a:r>
          </a:p>
          <a:p>
            <a:r>
              <a:rPr lang="ru-RU" dirty="0" smtClean="0"/>
              <a:t>Григорьева </a:t>
            </a:r>
            <a:r>
              <a:rPr lang="ru-RU" dirty="0" smtClean="0"/>
              <a:t>Валентина</a:t>
            </a:r>
          </a:p>
          <a:p>
            <a:r>
              <a:rPr lang="ru-RU" dirty="0" smtClean="0"/>
              <a:t>Учитель: </a:t>
            </a:r>
            <a:r>
              <a:rPr lang="ru-RU" dirty="0" err="1" smtClean="0"/>
              <a:t>Странцева</a:t>
            </a:r>
            <a:r>
              <a:rPr lang="ru-RU" dirty="0" smtClean="0"/>
              <a:t> Н.В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Немного из истории.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ru-RU" dirty="0"/>
              <a:t>Древние греки давали ребёнку имена богов и героев (Артемида, Зевс), надеясь, что ребёнок будет пользоваться их благосклонностью и унаследует их качества и судьбу. В настоящее время сохранилась традиция давать детям прямые имена богов (Муза, Аполлон, Майя).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28120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ru-RU" dirty="0" smtClean="0"/>
              <a:t>Имя человеку дается неслучайно. Иногда человека называют в честь родственников. Имя могут выбрать по значению или по гороскопу. У каждого человека есть знаменитый тезка, который прославил свое имя. Значение имени не обходимо знать, чтобы понимать какими чертами характера наделен человек, какие таланты есть у него.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Проведение исследование для определения значении и статистики женских имен в нашей школе.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endParaRPr lang="ru-RU" dirty="0" smtClean="0"/>
          </a:p>
          <a:p>
            <a:pPr marL="578358" indent="-514350">
              <a:buFont typeface="+mj-lt"/>
              <a:buAutoNum type="arabicPeriod"/>
            </a:pPr>
            <a:r>
              <a:rPr lang="ru-RU" dirty="0" smtClean="0"/>
              <a:t>Составить список женских имен в нашей школе.</a:t>
            </a:r>
          </a:p>
          <a:p>
            <a:pPr marL="578358" indent="-514350">
              <a:buFont typeface="+mj-lt"/>
              <a:buAutoNum type="arabicPeriod"/>
            </a:pPr>
            <a:r>
              <a:rPr lang="ru-RU" dirty="0" smtClean="0"/>
              <a:t>Составить таблицу популярности женских имен.</a:t>
            </a:r>
          </a:p>
          <a:p>
            <a:pPr marL="578358" indent="-514350">
              <a:buFont typeface="+mj-lt"/>
              <a:buAutoNum type="arabicPeriod"/>
            </a:pPr>
            <a:r>
              <a:rPr lang="ru-RU" dirty="0" smtClean="0"/>
              <a:t>Составить словарь толкование  значении имен.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Женские имена в нашей школе.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70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Екатерина(2),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Алина,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Анастасия(3),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Алиса, Елена,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Ксения,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Валентина,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Василиса,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Софья(2),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Елизавета,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Диана,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Мария,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Вероника,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Надежда(3),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Ирина(3),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Марина(2),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Анна,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Светлана(2),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Гульнара,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Ольга,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Татьяна,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Людмила(3),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Галина,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Оксана, </a:t>
            </a:r>
            <a:endParaRPr lang="ru-RU" dirty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Любовь(2),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Галина,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Оксана,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Имена и их значения.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Екатерина- (с др.-греч.) «чистая»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Алиса- (с др.-</a:t>
            </a:r>
            <a:r>
              <a:rPr lang="ru-RU" dirty="0" err="1" smtClean="0"/>
              <a:t>герман</a:t>
            </a:r>
            <a:r>
              <a:rPr lang="ru-RU" dirty="0" smtClean="0"/>
              <a:t>.) «благородная», «великодушная»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Анастасия- (с др.-греч.) «</a:t>
            </a:r>
            <a:r>
              <a:rPr lang="ru-RU" dirty="0" err="1" smtClean="0"/>
              <a:t>возрожение</a:t>
            </a:r>
            <a:r>
              <a:rPr lang="ru-RU" dirty="0" smtClean="0"/>
              <a:t>», «воскресение», «возвращение к жизни»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Алина- (с лат.) «чужая», «другая», «возвышенная», «благородная»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Елена- (с греч.) «избранная», «светлая», «сияющая»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Ксения, Оксана- (от греч.) «гостеприимная»,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Валентина- (от лат.) «сильная», «здоровая»</a:t>
            </a:r>
          </a:p>
        </p:txBody>
      </p:sp>
    </p:spTree>
    <p:extLst>
      <p:ext uri="{BB962C8B-B14F-4D97-AF65-F5344CB8AC3E}">
        <p14:creationId xmlns:p14="http://schemas.microsoft.com/office/powerpoint/2010/main" xmlns="" val="105891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Имена и их значения.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Ирина- (др.-греч.) «мир», «спокойствие»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Марина-(др.-</a:t>
            </a:r>
            <a:r>
              <a:rPr lang="ru-RU" dirty="0" err="1"/>
              <a:t>рим</a:t>
            </a:r>
            <a:r>
              <a:rPr lang="ru-RU" dirty="0"/>
              <a:t>.) «морская»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Анна – (др.-евр.) «благодать», «милость»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Светлана- (</a:t>
            </a:r>
            <a:r>
              <a:rPr lang="ru-RU" dirty="0" err="1"/>
              <a:t>старослав</a:t>
            </a:r>
            <a:r>
              <a:rPr lang="ru-RU" dirty="0"/>
              <a:t>.) «светлая», «чистая»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Людмила- (</a:t>
            </a:r>
            <a:r>
              <a:rPr lang="ru-RU" dirty="0" err="1"/>
              <a:t>старослав</a:t>
            </a:r>
            <a:r>
              <a:rPr lang="ru-RU" dirty="0"/>
              <a:t>.) «людям милая»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Любовь- (</a:t>
            </a:r>
            <a:r>
              <a:rPr lang="ru-RU" dirty="0" err="1"/>
              <a:t>старослав</a:t>
            </a:r>
            <a:r>
              <a:rPr lang="ru-RU" dirty="0"/>
              <a:t>.) «желанная», «возлюбленная»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Гульнара- (с пер.) «цветочная», «подобная цветку»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Ольга- (от сканд.) «</a:t>
            </a:r>
            <a:r>
              <a:rPr lang="ru-RU" dirty="0" err="1"/>
              <a:t>светая</a:t>
            </a:r>
            <a:r>
              <a:rPr lang="ru-RU" dirty="0"/>
              <a:t>», «священная»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Татьяна- (с греч.)- «</a:t>
            </a:r>
            <a:r>
              <a:rPr lang="ru-RU" dirty="0" err="1"/>
              <a:t>усроительница</a:t>
            </a:r>
            <a:r>
              <a:rPr lang="ru-RU" dirty="0"/>
              <a:t>», «учредительница»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Галина- (от греч.) «спокойствие», «</a:t>
            </a:r>
            <a:r>
              <a:rPr lang="ru-RU" dirty="0" err="1"/>
              <a:t>безмятежнасть</a:t>
            </a:r>
            <a:r>
              <a:rPr lang="ru-RU" dirty="0"/>
              <a:t>», «тишина»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10070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Имена и их значения.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Василиса- (от </a:t>
            </a:r>
            <a:r>
              <a:rPr lang="ru-RU" dirty="0" err="1"/>
              <a:t>гречю</a:t>
            </a:r>
            <a:r>
              <a:rPr lang="ru-RU" dirty="0"/>
              <a:t>) «властительница», «царственная»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Софья- (с греч.) «мудрая», «несущая мудрость», «знания»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Елизавета- (от евр.) «бог мой - клятва», «почитающая Бога»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Диана- (др.-греч.) «посвященная Дионису», «посланница здоровья и благодеяния»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Мария- (др.-евр.) «любимая», «желанная»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Вероника- (др.-греч.) «несущая победу»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Надежда-(с др.-греч. «</a:t>
            </a:r>
            <a:r>
              <a:rPr lang="ru-RU" dirty="0" err="1"/>
              <a:t>надеющая</a:t>
            </a:r>
            <a:r>
              <a:rPr lang="ru-RU" dirty="0"/>
              <a:t> на лучшее»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12815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Статистика популярности женских имен.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85000" lnSpcReduction="20000"/>
          </a:bodyPr>
          <a:lstStyle/>
          <a:p>
            <a:pPr marL="64008" indent="0" algn="ctr">
              <a:buNone/>
            </a:pPr>
            <a:r>
              <a:rPr lang="ru-RU" dirty="0" smtClean="0"/>
              <a:t> Самые популярные женские имена 2023: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Анастасия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Александра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Василиса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Валерия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Полина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Ангелина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Ульяна</a:t>
            </a:r>
          </a:p>
          <a:p>
            <a:pPr marL="64008" indent="0">
              <a:buNone/>
            </a:pPr>
            <a:endParaRPr lang="ru-RU" dirty="0" smtClean="0"/>
          </a:p>
          <a:p>
            <a:pPr>
              <a:buFont typeface="Wingdings" panose="05000000000000000000" pitchFamily="2" charset="2"/>
              <a:buChar char="ü"/>
            </a:pPr>
            <a:endParaRPr lang="ru-RU" dirty="0" smtClean="0"/>
          </a:p>
          <a:p>
            <a:pPr>
              <a:buFont typeface="Wingdings" panose="05000000000000000000" pitchFamily="2" charset="2"/>
              <a:buChar char="ü"/>
            </a:pPr>
            <a:endParaRPr lang="ru-RU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Ксения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Мария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Арина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Екатерина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Анна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Варвара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Дарья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Виктория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Елизавета</a:t>
            </a:r>
          </a:p>
        </p:txBody>
      </p:sp>
    </p:spTree>
    <p:extLst>
      <p:ext uri="{BB962C8B-B14F-4D97-AF65-F5344CB8AC3E}">
        <p14:creationId xmlns:p14="http://schemas.microsoft.com/office/powerpoint/2010/main" xmlns="" val="15511341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88</TotalTime>
  <Words>568</Words>
  <Application>Microsoft Office PowerPoint</Application>
  <PresentationFormat>Экран (4:3)</PresentationFormat>
  <Paragraphs>93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Проект по теме «Особенности женских имен в нашей школе»</vt:lpstr>
      <vt:lpstr>Актуальность работы</vt:lpstr>
      <vt:lpstr>Цель:</vt:lpstr>
      <vt:lpstr>Задачи:</vt:lpstr>
      <vt:lpstr>Женские имена в нашей школе.</vt:lpstr>
      <vt:lpstr>Имена и их значения.</vt:lpstr>
      <vt:lpstr>Имена и их значения.</vt:lpstr>
      <vt:lpstr>Имена и их значения.</vt:lpstr>
      <vt:lpstr>Статистика популярности женских имен.</vt:lpstr>
      <vt:lpstr>Немного из истории.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по теме «Особенности женских имен в нашей школе»</dc:title>
  <dc:creator>кабинет</dc:creator>
  <cp:lastModifiedBy>User</cp:lastModifiedBy>
  <cp:revision>13</cp:revision>
  <dcterms:created xsi:type="dcterms:W3CDTF">2023-12-06T07:07:57Z</dcterms:created>
  <dcterms:modified xsi:type="dcterms:W3CDTF">2024-10-20T15:05:04Z</dcterms:modified>
</cp:coreProperties>
</file>