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71392" y="5517232"/>
            <a:ext cx="5072608" cy="1340768"/>
          </a:xfrm>
        </p:spPr>
        <p:txBody>
          <a:bodyPr>
            <a:normAutofit/>
          </a:bodyPr>
          <a:lstStyle/>
          <a:p>
            <a:r>
              <a:rPr lang="ru-RU" dirty="0" smtClean="0"/>
              <a:t>Работу выполнила ученица 7 класса</a:t>
            </a:r>
          </a:p>
          <a:p>
            <a:r>
              <a:rPr lang="ru-RU" dirty="0" smtClean="0"/>
              <a:t>Филимонова </a:t>
            </a:r>
            <a:r>
              <a:rPr lang="ru-RU" dirty="0" smtClean="0"/>
              <a:t>Василиса</a:t>
            </a:r>
          </a:p>
          <a:p>
            <a:r>
              <a:rPr lang="ru-RU" dirty="0" smtClean="0"/>
              <a:t>Учитель: </a:t>
            </a:r>
            <a:r>
              <a:rPr lang="ru-RU" dirty="0" err="1" smtClean="0"/>
              <a:t>Странцева</a:t>
            </a:r>
            <a:r>
              <a:rPr lang="ru-RU" smtClean="0"/>
              <a:t> Н.В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72400" cy="3168352"/>
          </a:xfrm>
        </p:spPr>
        <p:txBody>
          <a:bodyPr>
            <a:normAutofit fontScale="90000"/>
          </a:bodyPr>
          <a:lstStyle/>
          <a:p>
            <a:pPr marL="182880" indent="0">
              <a:buNone/>
            </a:pPr>
            <a:r>
              <a:rPr lang="ru-RU" dirty="0" smtClean="0"/>
              <a:t> Презентация на тему </a:t>
            </a:r>
            <a:br>
              <a:rPr lang="ru-RU" dirty="0" smtClean="0"/>
            </a:br>
            <a:r>
              <a:rPr lang="ru-RU" dirty="0" smtClean="0"/>
              <a:t>«Как раньше праздновалось рождество и сейчас»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005140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08912" cy="1512168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 smtClean="0"/>
              <a:t>Притча.</a:t>
            </a:r>
            <a:br>
              <a:rPr lang="ru-RU" sz="4000" dirty="0" smtClean="0"/>
            </a:br>
            <a:r>
              <a:rPr lang="ru-RU" sz="4000" dirty="0" smtClean="0"/>
              <a:t>Нельзя никому отказывать</a:t>
            </a:r>
            <a:endParaRPr lang="ru-RU" sz="4000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23528" y="2204864"/>
            <a:ext cx="8568952" cy="432048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2400" dirty="0" smtClean="0"/>
              <a:t>Жили у скупой </a:t>
            </a:r>
            <a:r>
              <a:rPr lang="ru-RU" sz="2400" dirty="0" err="1" smtClean="0"/>
              <a:t>бабульки</a:t>
            </a:r>
            <a:r>
              <a:rPr lang="ru-RU" sz="2400" dirty="0" smtClean="0"/>
              <a:t> кот и пёс. Кормила она их плохо. Как говорится, позвоночник к пупку прилипает. И даже на Рождество она их покормить не захотела. И услышала диалог между собакой и котом. Собака сказала, что сегодня к бабке придут грабители, но она не станет лаять, чтобы грабители вошли в дом. А кот ответил, что не будет цепляться им в лицо, чтобы не мешать грабить дом. Бабка испугалась, и пошла к соседям прятаться. Открыла дверь, а на пороге стояли грабители, которые её убили. Мораль очевидна: покормите нуждающихся в Рождество. Даже животных.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36794150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000" dirty="0" smtClean="0">
                <a:solidFill>
                  <a:srgbClr val="FF0000"/>
                </a:solidFill>
              </a:rPr>
              <a:t>Таким образом , можно сказать, что рождественские обряды и правила  прошлого в обществе имели сакральное значение для людей !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Подводя итог, мы можем сказать, что:  1) больших изменений в еде нет по сравнению с прошлым веком. Однако особого значения еде не придается: главное, чтобы вкусно и сытно было.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ru-RU" dirty="0" smtClean="0"/>
              <a:t>2) ритуал праздника соблюдают только искренне верующие люди. Для остальных – это повод для очередного веселья.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788024" y="404664"/>
            <a:ext cx="4032448" cy="612068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4000" dirty="0" smtClean="0"/>
              <a:t>  Задачи:</a:t>
            </a:r>
          </a:p>
          <a:p>
            <a:r>
              <a:rPr lang="ru-RU" sz="3200" dirty="0" smtClean="0"/>
              <a:t>Выяснить, как праздновали рождество раньше и сейчас.</a:t>
            </a:r>
          </a:p>
          <a:p>
            <a:r>
              <a:rPr lang="ru-RU" sz="3200" dirty="0" smtClean="0"/>
              <a:t>Найти рождественские </a:t>
            </a:r>
            <a:br>
              <a:rPr lang="ru-RU" sz="3200" dirty="0" smtClean="0"/>
            </a:br>
            <a:r>
              <a:rPr lang="ru-RU" sz="3200" dirty="0" smtClean="0"/>
              <a:t>притчи.</a:t>
            </a:r>
          </a:p>
          <a:p>
            <a:r>
              <a:rPr lang="ru-RU" sz="3200" dirty="0" smtClean="0"/>
              <a:t>Узнать, какие блюда готовили раньше и сейчас. </a:t>
            </a:r>
          </a:p>
          <a:p>
            <a:endParaRPr lang="ru-RU" sz="3200" dirty="0" smtClean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95536" y="332656"/>
            <a:ext cx="3960440" cy="612068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4000" dirty="0" smtClean="0"/>
              <a:t>  Цель:</a:t>
            </a:r>
          </a:p>
          <a:p>
            <a:pPr marL="45720" indent="0"/>
            <a:r>
              <a:rPr lang="ru-RU" sz="4000" dirty="0" smtClean="0"/>
              <a:t>Создание проекта про изменения в праздновании рождества.  </a:t>
            </a:r>
          </a:p>
        </p:txBody>
      </p:sp>
    </p:spTree>
    <p:extLst>
      <p:ext uri="{BB962C8B-B14F-4D97-AF65-F5344CB8AC3E}">
        <p14:creationId xmlns="" xmlns:p14="http://schemas.microsoft.com/office/powerpoint/2010/main" val="4266075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80920" cy="1512168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Празднование рождества раньше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67544" y="2132856"/>
            <a:ext cx="8280920" cy="4320480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ru-RU" sz="2400" dirty="0"/>
              <a:t>По старому стилю Рождество отмечали 25 декабря. В России новогодне-рождественские традиции отсчитываются от 1699 года, когда Пётр I объявил о новом, юлианском летоисчислении. Важно отметить, что в то время Рождество являлось гораздо более важным праздником, чем Новый год, поскольку «титульной верой» в Российской империи было православие. Всё внимание во время зимних торжеств концентрировалось на религиозном аспекте. </a:t>
            </a:r>
            <a:r>
              <a:rPr lang="ru-RU" sz="2400" dirty="0" smtClean="0"/>
              <a:t>Готовили </a:t>
            </a:r>
            <a:r>
              <a:rPr lang="ru-RU" sz="2400" dirty="0"/>
              <a:t>и ели молочных поросят, студень, пряники, наваристые щи: отказаться от лакомого кусочка не мог </a:t>
            </a:r>
            <a:r>
              <a:rPr lang="ru-RU" sz="2400" dirty="0" smtClean="0"/>
              <a:t>никто! По </a:t>
            </a:r>
            <a:r>
              <a:rPr lang="ru-RU" sz="2400" dirty="0"/>
              <a:t>улицам с песнями и плясками начинали ходить ряженые и </a:t>
            </a:r>
            <a:r>
              <a:rPr lang="ru-RU" sz="2400" dirty="0" err="1"/>
              <a:t>колядовщики</a:t>
            </a:r>
            <a:r>
              <a:rPr lang="ru-RU" sz="2400" dirty="0"/>
              <a:t>, которые заглядывали в дома и просили угощения. На площадях устраивали балаганы, ярмарки, проводили соревнования в силе и ловкости. Народные гуляния и смех не прекращались до самого конца Святок.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931537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08912" cy="1512168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Празднование рождества сейчас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23528" y="2204864"/>
            <a:ext cx="8568952" cy="4320480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dirty="0"/>
              <a:t>Рождество принято отмечать в ночь с 6 на 7 января, что по старому юлианскому календарю соответствует 25 </a:t>
            </a:r>
            <a:r>
              <a:rPr lang="ru-RU" dirty="0" smtClean="0"/>
              <a:t>декабря. В </a:t>
            </a:r>
            <a:r>
              <a:rPr lang="ru-RU" dirty="0"/>
              <a:t>этот день завершается 40-дневный Рождественский пост и начинаются Святки, которые продлятся до Крещения </a:t>
            </a:r>
            <a:r>
              <a:rPr lang="ru-RU" dirty="0" smtClean="0"/>
              <a:t>Господня. До </a:t>
            </a:r>
            <a:r>
              <a:rPr lang="ru-RU" dirty="0"/>
              <a:t>1918 года Россия тоже отмечала Рождество 25 декабря. Но после принятия советским государством григорианского календаря православная церковь перенесла дату на 7 января по новому стилю, поскольку осталась верна юлианскому </a:t>
            </a:r>
            <a:r>
              <a:rPr lang="ru-RU" dirty="0" smtClean="0"/>
              <a:t>календарю. С </a:t>
            </a:r>
            <a:r>
              <a:rPr lang="ru-RU" dirty="0"/>
              <a:t>приходом советской власти празднование в России оказалось под запретом и официально возобновилось лишь в 1990 году, когда ВС РСФСР объявил 7 января выходным днем. С тех пор православные христиане в России празднуют в этот день Рождество Христово.</a:t>
            </a:r>
          </a:p>
        </p:txBody>
      </p:sp>
    </p:spTree>
    <p:extLst>
      <p:ext uri="{BB962C8B-B14F-4D97-AF65-F5344CB8AC3E}">
        <p14:creationId xmlns="" xmlns:p14="http://schemas.microsoft.com/office/powerpoint/2010/main" val="3679415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08912" cy="1512168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Какие блюда раньше готовились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23528" y="2204864"/>
            <a:ext cx="8568952" cy="432048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2800" dirty="0" smtClean="0"/>
              <a:t>В Сочельник пост предписывал отказаться от пищи. С первой звездой разрешалось только постное: «взвар» – (густой отвар) из сушенных фруктов, ягод и пряностей, кутья из пшеницы с медом, постные блины и пироги, а самое вкусное – большие мясные пироги, жирную рыбу и сладости, - можно было попробовать только утром. Большой популярностью пользовались блюда из свинины с кашей или хреном, сало, холодец, гусь или утка, запечённые целиком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3679415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08912" cy="1512168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Сейчас готовят такие блюда: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23528" y="2204864"/>
            <a:ext cx="8568952" cy="432048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2400" dirty="0" smtClean="0"/>
              <a:t>Кутья (или сочиво) – сытная каша из пшеницы с мёдом, сухофруктами, часто с маком или орехами.</a:t>
            </a:r>
          </a:p>
          <a:p>
            <a:pPr marL="45720" indent="0">
              <a:buNone/>
            </a:pPr>
            <a:r>
              <a:rPr lang="ru-RU" sz="2400" dirty="0" err="1" smtClean="0"/>
              <a:t>Козули</a:t>
            </a:r>
            <a:r>
              <a:rPr lang="ru-RU" sz="2400" dirty="0" smtClean="0"/>
              <a:t> – северная выпечка в форме животных</a:t>
            </a:r>
          </a:p>
          <a:p>
            <a:pPr marL="45720" indent="0">
              <a:buNone/>
            </a:pPr>
            <a:r>
              <a:rPr lang="ru-RU" sz="2400" dirty="0" smtClean="0"/>
              <a:t>Птица – гусь или утка</a:t>
            </a:r>
          </a:p>
          <a:p>
            <a:pPr marL="45720" indent="0">
              <a:buNone/>
            </a:pPr>
            <a:r>
              <a:rPr lang="ru-RU" sz="2400" dirty="0" smtClean="0"/>
              <a:t>Запечённая буженина с яблоком и сухофруктами</a:t>
            </a:r>
          </a:p>
          <a:p>
            <a:pPr marL="45720" indent="0">
              <a:buNone/>
            </a:pPr>
            <a:r>
              <a:rPr lang="ru-RU" sz="2400" dirty="0" smtClean="0"/>
              <a:t>Утка с красной капустой</a:t>
            </a:r>
          </a:p>
          <a:p>
            <a:pPr marL="45720" indent="0">
              <a:buNone/>
            </a:pPr>
            <a:r>
              <a:rPr lang="ru-RU" sz="2400" dirty="0" smtClean="0"/>
              <a:t>Гусь с яблочным </a:t>
            </a:r>
            <a:r>
              <a:rPr lang="ru-RU" sz="2400" dirty="0" err="1" smtClean="0"/>
              <a:t>чатни</a:t>
            </a:r>
            <a:r>
              <a:rPr lang="ru-RU" sz="2400" dirty="0" smtClean="0"/>
              <a:t> и печёными овощами</a:t>
            </a:r>
          </a:p>
          <a:p>
            <a:pPr marL="45720" indent="0">
              <a:buNone/>
            </a:pPr>
            <a:r>
              <a:rPr lang="ru-RU" sz="2400" dirty="0" smtClean="0"/>
              <a:t>Бабка с сахаром и корицей</a:t>
            </a:r>
          </a:p>
          <a:p>
            <a:pPr marL="45720" indent="0">
              <a:buNone/>
            </a:pPr>
            <a:r>
              <a:rPr lang="ru-RU" sz="2400" dirty="0" smtClean="0"/>
              <a:t>Клюквенный сбитень с красным вином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3679415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08912" cy="1512168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Как празднуют рождество в России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23528" y="2204864"/>
            <a:ext cx="8568952" cy="432048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2400" dirty="0" smtClean="0"/>
              <a:t>Празднование рождества Христова совершается в ночь на 7 января. Ровно в полночь в храмах начинается  богослужение. Около храмов и церквей устанавливаются рождественские вертепы с фигурками Святого Семейства, а также ангелов, волхвов и животных. После торжественного богослужения христиане всей семьёй собираются за большим и пышным </a:t>
            </a:r>
            <a:r>
              <a:rPr lang="ru-RU" sz="2400" dirty="0" err="1" smtClean="0"/>
              <a:t>стоом</a:t>
            </a:r>
            <a:r>
              <a:rPr lang="ru-RU" sz="2400" dirty="0" smtClean="0"/>
              <a:t>. Как правило, на рождество также подают 12 постных блюд – по числу апостолов.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3679415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08912" cy="109608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Символ праздника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23528" y="1714488"/>
            <a:ext cx="8568952" cy="4810856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2400" dirty="0" smtClean="0"/>
              <a:t>Основным символом праздника считается рождественская ель, занимающая особое место в христианской традиции, а также священные дары – золото, ладан и смирна. Ещё один важный символ – Вифлеемская звезда, которая указала волхвам дорогу к младенцу Иисусу. Ею украшают верхушку праздничной ели, восьмиконечная звезда есть и на иконе «Неопалимая купина». В остальном традиции празднования Рождества в разных странах отличаются, поэтому разнятся и символы.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3679415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08912" cy="1512168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 smtClean="0"/>
              <a:t>Притча.</a:t>
            </a:r>
            <a:br>
              <a:rPr lang="ru-RU" sz="4000" dirty="0" smtClean="0"/>
            </a:br>
            <a:r>
              <a:rPr lang="ru-RU" sz="4000" dirty="0" smtClean="0"/>
              <a:t>Работать в рождество нельзя</a:t>
            </a:r>
            <a:endParaRPr lang="ru-RU" sz="4000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23528" y="2204864"/>
            <a:ext cx="8568952" cy="432048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2400" dirty="0" smtClean="0"/>
              <a:t>Кузнец работал даже в выходные, и решил проигнорировать Рождество. Он ковал и чинил даже после звона церковного колокола. Хотел заработать больше денег. Когда кузнец уже собирался домой, к нему пришёл косарь, у которого отвалился гвоздь с косы, и затупилось лезвие. Кузнец починил ему рабочий инструмент. Косарь </a:t>
            </a:r>
            <a:r>
              <a:rPr lang="ru-RU" sz="2400" dirty="0" err="1" smtClean="0"/>
              <a:t>посоветовалкузнецу</a:t>
            </a:r>
            <a:r>
              <a:rPr lang="ru-RU" sz="2400" dirty="0" smtClean="0"/>
              <a:t> отправиться сейчас же на исповедь. И не зря. На следующий день он умер. Как оказалось, он починил косу самой Смерти.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3679415000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123</TotalTime>
  <Words>861</Words>
  <Application>Microsoft Office PowerPoint</Application>
  <PresentationFormat>Экран (4:3)</PresentationFormat>
  <Paragraphs>36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 Презентация на тему  «Как раньше праздновалось рождество и сейчас»</vt:lpstr>
      <vt:lpstr>Слайд 2</vt:lpstr>
      <vt:lpstr>Празднование рождества раньше</vt:lpstr>
      <vt:lpstr>Празднование рождества сейчас</vt:lpstr>
      <vt:lpstr>Какие блюда раньше готовились</vt:lpstr>
      <vt:lpstr>Сейчас готовят такие блюда:</vt:lpstr>
      <vt:lpstr>Как празднуют рождество в России</vt:lpstr>
      <vt:lpstr>Символ праздника</vt:lpstr>
      <vt:lpstr>Притча. Работать в рождество нельзя</vt:lpstr>
      <vt:lpstr>Притча. Нельзя никому отказывать</vt:lpstr>
      <vt:lpstr>Таким образом , можно сказать, что рождественские обряды и правила  прошлого в обществе имели сакральное значение для людей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  «Как раньше праздновалось рождество и сейчас»</dc:title>
  <dc:creator>User</dc:creator>
  <cp:lastModifiedBy>User</cp:lastModifiedBy>
  <cp:revision>16</cp:revision>
  <dcterms:created xsi:type="dcterms:W3CDTF">2024-04-20T13:14:36Z</dcterms:created>
  <dcterms:modified xsi:type="dcterms:W3CDTF">2024-10-20T15:01:14Z</dcterms:modified>
</cp:coreProperties>
</file>