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886094"/>
          </a:xfrm>
        </p:spPr>
        <p:txBody>
          <a:bodyPr/>
          <a:lstStyle/>
          <a:p>
            <a:r>
              <a:rPr lang="ru-RU" dirty="0" smtClean="0"/>
              <a:t>Проект по произведению И.С.Тургенева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Бежин</a:t>
            </a:r>
            <a:r>
              <a:rPr lang="ru-RU" dirty="0" smtClean="0"/>
              <a:t> луг»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14634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Работу выполнили ученицы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6 класса: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Филимонова Василиса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Григорьева Валентина</a:t>
            </a:r>
          </a:p>
          <a:p>
            <a:r>
              <a:rPr lang="ru-RU" dirty="0" smtClean="0"/>
              <a:t>                                                  </a:t>
            </a:r>
            <a:r>
              <a:rPr lang="ru-RU" dirty="0" err="1" smtClean="0">
                <a:solidFill>
                  <a:schemeClr val="tx1"/>
                </a:solidFill>
              </a:rPr>
              <a:t>Учитель:Странцева</a:t>
            </a:r>
            <a:r>
              <a:rPr lang="ru-RU" dirty="0" smtClean="0">
                <a:solidFill>
                  <a:schemeClr val="tx1"/>
                </a:solidFill>
              </a:rPr>
              <a:t> Н.В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Вечер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…</a:t>
            </a:r>
            <a:r>
              <a:rPr lang="ru-RU" sz="2800" dirty="0" smtClean="0"/>
              <a:t>но уже вечерняя заря погасла, и в воздухе, еще светлом, хотя не озаренном более лучами закатившегося солнца, начинали густеть и разливаться холодные тени…между тем ночь приближалась и росла, как грозовая туча; казалось, вместе с вечерними парами ото всюду поднималась и даже с вышины лилась темнота.</a:t>
            </a:r>
            <a:endParaRPr lang="ru-RU" dirty="0"/>
          </a:p>
        </p:txBody>
      </p:sp>
      <p:pic>
        <p:nvPicPr>
          <p:cNvPr id="8194" name="Picture 2" descr="F:\7 дек\проект 6 кл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857364"/>
            <a:ext cx="3929062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создание альбома портретов и пейзажей на основе рассказа И.Тургенева «</a:t>
            </a:r>
            <a:r>
              <a:rPr lang="ru-RU" dirty="0" err="1" smtClean="0"/>
              <a:t>Бежин</a:t>
            </a:r>
            <a:r>
              <a:rPr lang="ru-RU" dirty="0" smtClean="0"/>
              <a:t> луг»</a:t>
            </a:r>
          </a:p>
          <a:p>
            <a:r>
              <a:rPr lang="ru-RU" dirty="0" smtClean="0"/>
              <a:t>Задачи: </a:t>
            </a:r>
          </a:p>
          <a:p>
            <a:r>
              <a:rPr lang="ru-RU" dirty="0" smtClean="0"/>
              <a:t>1.Выбрать портреты мальчиков в тексте и наиболее значимые пейзажи.</a:t>
            </a:r>
          </a:p>
          <a:p>
            <a:r>
              <a:rPr lang="ru-RU" dirty="0" smtClean="0"/>
              <a:t>2.Подобрать иллюстрации художников.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Федя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600200"/>
            <a:ext cx="375761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…</a:t>
            </a:r>
            <a:r>
              <a:rPr lang="ru-RU" sz="2400" dirty="0" smtClean="0"/>
              <a:t>вы бы дали ему лет 14. это был стройный мальчик, с красивыми и тонкими, немного мелкими чертами лица, кудрявыми белокурыми волосами, светлыми глазами и постоянной полувесёлой, полурассеянной улыбкой. Он принадлежал, по всем приметам, к богатой семье, и выехал-то в поле не по нужде, а так, для забавы. На нем была пестрая ситцевая рубаха с желтой каёмкой; небольшой новый армячок, надетый внакидку, чуть держался на его узеньких плечиках; на голубеньком поясе висел гребешок. Сапоги его с низкими голенищами были точно его сапоги – не отцовские.</a:t>
            </a:r>
            <a:endParaRPr lang="ru-RU" sz="2400" dirty="0"/>
          </a:p>
        </p:txBody>
      </p:sp>
      <p:pic>
        <p:nvPicPr>
          <p:cNvPr id="1028" name="Picture 4" descr="F:\7 дек\проект 6 кл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400052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Павлуша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571612"/>
            <a:ext cx="4157634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Павлушины волосы были серые, скулы широкие, лицо бледное, рябое, рот большой, но правильный, вся голова огромная, как говорится, с пивной котёл, тело приземистое, неуклюжее. Малый был неказистый – что и говорить! – а всё-таки он мне понравился: глядел он очень умно и прямо, да и в голосе у него звучала сила. Одеждой своей он щеголять не мог: вся она состояла из простой </a:t>
            </a:r>
            <a:r>
              <a:rPr lang="ru-RU" sz="2400" dirty="0" err="1" smtClean="0"/>
              <a:t>замашной</a:t>
            </a:r>
            <a:r>
              <a:rPr lang="ru-RU" sz="2400" dirty="0" smtClean="0"/>
              <a:t> рубахи да из заплатанных портов. </a:t>
            </a:r>
            <a:endParaRPr lang="ru-RU" sz="2400" dirty="0"/>
          </a:p>
        </p:txBody>
      </p:sp>
      <p:pic>
        <p:nvPicPr>
          <p:cNvPr id="2050" name="Picture 2" descr="F:\7 дек\проект 6 кл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500174"/>
            <a:ext cx="4500593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Илюша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 smtClean="0"/>
              <a:t>Лицо третьего, Илюши, было довольно незначительным: горбоносое, вытянутое, подслеповатое, оно выражало какую-то тупую, болезненную заботливость; сжатые губы его не шевелились, сдвинутые брови не расходились – он словно все щурился от огня. Его желтые, почти белые волосы торчали острыми косицами из-под низенькой войлочной шапочки, которую он обеими руками то и дело надвигал себе на уши. На нем были новые лапти и онучи, толстая веревка, три раза перевитая вокруг стана, тщательно стягивала его опрятную черную свитку.  …на вид было не более 12 лет.</a:t>
            </a:r>
            <a:endParaRPr lang="ru-RU" sz="2400" dirty="0"/>
          </a:p>
        </p:txBody>
      </p:sp>
      <p:pic>
        <p:nvPicPr>
          <p:cNvPr id="4098" name="Picture 2" descr="F:\7 дек\проект 6 кл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285860"/>
            <a:ext cx="428628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Костя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600200"/>
            <a:ext cx="3971924" cy="4525963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/>
              <a:t>Мальчик лет 10, возбуждал моё любопытство своим задумчивым и печальным взором. Всё лицо его было невелико, худо,  в веснушках, книзу заострено, как у белки; губы едва было можно различить;  но странное впечатление производили его большие. Черные , жидким блеском блестевшие глаза; они, казалось, хотели что-то высказать, для чего на языке, - на его языке, по крайней мере, - е было слов. Он был маленького роста, сложенья тщедушного и одет довольно бедно.  </a:t>
            </a:r>
            <a:endParaRPr lang="ru-RU" sz="2400" dirty="0"/>
          </a:p>
        </p:txBody>
      </p:sp>
      <p:pic>
        <p:nvPicPr>
          <p:cNvPr id="5122" name="Picture 2" descr="F:\7 дек\проект 6 кл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4214841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785926"/>
            <a:ext cx="4643438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…он лежал на земле, смирненько прикорнув под угловатую рогожу, и только изредка выставлял из-под неё свою русую кудрявую голову. Этому мальчику было всего  лет 7.</a:t>
            </a:r>
            <a:endParaRPr lang="ru-RU" sz="2400" dirty="0"/>
          </a:p>
        </p:txBody>
      </p:sp>
      <p:pic>
        <p:nvPicPr>
          <p:cNvPr id="3074" name="Picture 2" descr="F:\7 дек\проект 6 кл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4071966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Утро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600200"/>
            <a:ext cx="3900486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 самого раннего утра небо ясное; утренняя заря не пылает пожаром: она разливается кротким румянцем. Солнце – не огнистое, не раскаленное, как во время знойной засухи, не тускло-багровое, как перед бурей, но светлое и приветно-лучезарное – мирно всплывает под узкой и длинной тучкой, свежо просияет и погрузится в лиловый её туман</a:t>
            </a:r>
            <a:endParaRPr lang="ru-RU" sz="2000" dirty="0"/>
          </a:p>
        </p:txBody>
      </p:sp>
      <p:pic>
        <p:nvPicPr>
          <p:cNvPr id="6146" name="Picture 2" descr="F:\7 дек\проект 6 кл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785926"/>
            <a:ext cx="4286252" cy="4210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Полдень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…..Цвет небосклона. Лёгкий, бледно-лиловый,  не изменяется во весь день и кругом одинаков; нигде не темнеет, не густеет гроза; разве кое-где протянутся сверху вниз голубоватые полосы: то сеется едва заметный дождь….В сухом и чистом воздухе пахнет полынью, сжатой рожью, гречихой….</a:t>
            </a:r>
            <a:endParaRPr lang="ru-RU" dirty="0"/>
          </a:p>
        </p:txBody>
      </p:sp>
      <p:pic>
        <p:nvPicPr>
          <p:cNvPr id="7170" name="Picture 2" descr="F:\7 дек\проект 6 кл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571612"/>
            <a:ext cx="3929062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634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Проект по произведению И.С.Тургенева «Бежин луг»</vt:lpstr>
      <vt:lpstr>Цель и задачи</vt:lpstr>
      <vt:lpstr>Федя</vt:lpstr>
      <vt:lpstr>Павлуша</vt:lpstr>
      <vt:lpstr>Илюша</vt:lpstr>
      <vt:lpstr>Костя</vt:lpstr>
      <vt:lpstr>Ваня</vt:lpstr>
      <vt:lpstr>Утро </vt:lpstr>
      <vt:lpstr>Полдень </vt:lpstr>
      <vt:lpstr>Вечер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кабинет</dc:creator>
  <cp:lastModifiedBy>User</cp:lastModifiedBy>
  <cp:revision>26</cp:revision>
  <dcterms:created xsi:type="dcterms:W3CDTF">2022-12-02T04:23:38Z</dcterms:created>
  <dcterms:modified xsi:type="dcterms:W3CDTF">2024-10-20T14:59:06Z</dcterms:modified>
</cp:coreProperties>
</file>