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1" r:id="rId3"/>
    <p:sldId id="266" r:id="rId4"/>
    <p:sldId id="259" r:id="rId5"/>
    <p:sldId id="267" r:id="rId6"/>
    <p:sldId id="256" r:id="rId7"/>
    <p:sldId id="257" r:id="rId8"/>
    <p:sldId id="258" r:id="rId9"/>
    <p:sldId id="260" r:id="rId10"/>
    <p:sldId id="269" r:id="rId11"/>
    <p:sldId id="262" r:id="rId12"/>
    <p:sldId id="261" r:id="rId13"/>
    <p:sldId id="263" r:id="rId14"/>
    <p:sldId id="270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4660"/>
  </p:normalViewPr>
  <p:slideViewPr>
    <p:cSldViewPr>
      <p:cViewPr varScale="1">
        <p:scale>
          <a:sx n="83" d="100"/>
          <a:sy n="83" d="100"/>
        </p:scale>
        <p:origin x="-138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428605"/>
            <a:ext cx="7243786" cy="2143139"/>
          </a:xfrm>
        </p:spPr>
        <p:txBody>
          <a:bodyPr/>
          <a:lstStyle/>
          <a:p>
            <a:r>
              <a:rPr lang="ru-RU" b="1" dirty="0" smtClean="0">
                <a:latin typeface="Comic Sans MS" pitchFamily="66" charset="0"/>
              </a:rPr>
              <a:t>Проект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2571744"/>
            <a:ext cx="6715172" cy="407196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 теме </a:t>
            </a:r>
          </a:p>
          <a:p>
            <a:r>
              <a:rPr lang="ru-RU" sz="6500" dirty="0" smtClean="0">
                <a:solidFill>
                  <a:srgbClr val="FF0000"/>
                </a:solidFill>
              </a:rPr>
              <a:t>«Псевдонимы в нашей жизни»</a:t>
            </a:r>
          </a:p>
          <a:p>
            <a:pPr algn="r"/>
            <a:r>
              <a:rPr lang="ru-RU" sz="2000" dirty="0" smtClean="0">
                <a:solidFill>
                  <a:srgbClr val="FF0000"/>
                </a:solidFill>
              </a:rPr>
              <a:t>Выполнил ученик 10 класса</a:t>
            </a:r>
          </a:p>
          <a:p>
            <a:pPr algn="r"/>
            <a:r>
              <a:rPr lang="ru-RU" sz="2000" dirty="0" smtClean="0">
                <a:solidFill>
                  <a:srgbClr val="FF0000"/>
                </a:solidFill>
              </a:rPr>
              <a:t>Иванов Вячеслав</a:t>
            </a:r>
          </a:p>
          <a:p>
            <a:pPr algn="r"/>
            <a:r>
              <a:rPr lang="ru-RU" sz="2000" dirty="0" smtClean="0">
                <a:solidFill>
                  <a:srgbClr val="FF0000"/>
                </a:solidFill>
              </a:rPr>
              <a:t>Руководитель: </a:t>
            </a:r>
            <a:r>
              <a:rPr lang="ru-RU" sz="2000" dirty="0" err="1" smtClean="0">
                <a:solidFill>
                  <a:srgbClr val="FF0000"/>
                </a:solidFill>
              </a:rPr>
              <a:t>Странцева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Н.В.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5143536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4.Метоним-псевдоним образованный по аналогии, по сходству смысла с настоящей фамилией. (Чернышевский Н.Г. подписывался Эфиоп- </a:t>
            </a:r>
            <a:r>
              <a:rPr lang="ru-RU" sz="3600" dirty="0" err="1" smtClean="0"/>
              <a:t>негр</a:t>
            </a:r>
            <a:r>
              <a:rPr lang="ru-RU" sz="3600" dirty="0" smtClean="0"/>
              <a:t> , черный.)</a:t>
            </a:r>
            <a:br>
              <a:rPr lang="ru-RU" sz="3600" dirty="0" smtClean="0"/>
            </a:br>
            <a:r>
              <a:rPr lang="ru-RU" sz="3600" dirty="0" smtClean="0"/>
              <a:t>5.Патроним-(от латинского </a:t>
            </a:r>
            <a:r>
              <a:rPr lang="en-US" sz="3600" dirty="0" smtClean="0"/>
              <a:t>Pater</a:t>
            </a:r>
            <a:r>
              <a:rPr lang="ru-RU" sz="3600" dirty="0" smtClean="0"/>
              <a:t>- отец) псевдоним образованный по имени отца. (</a:t>
            </a:r>
            <a:r>
              <a:rPr lang="ru-RU" sz="3600" dirty="0" err="1" smtClean="0"/>
              <a:t>Мирза-Тургень</a:t>
            </a:r>
            <a:r>
              <a:rPr lang="ru-RU" sz="3600" dirty="0" smtClean="0"/>
              <a:t>. Род </a:t>
            </a:r>
            <a:r>
              <a:rPr lang="ru-RU" sz="3600" dirty="0" err="1" smtClean="0"/>
              <a:t>Тургеньевых</a:t>
            </a:r>
            <a:r>
              <a:rPr lang="ru-RU" sz="3600" dirty="0" smtClean="0"/>
              <a:t> со стороны матери.</a:t>
            </a:r>
            <a:br>
              <a:rPr lang="ru-RU" sz="3600" dirty="0" smtClean="0"/>
            </a:br>
            <a:r>
              <a:rPr lang="ru-RU" sz="3600" dirty="0" smtClean="0"/>
              <a:t>Это только малая часть создания нового имени.</a:t>
            </a:r>
            <a:br>
              <a:rPr lang="ru-RU" sz="3600" dirty="0" smtClean="0"/>
            </a:br>
            <a:r>
              <a:rPr lang="ru-RU" sz="3600" dirty="0" smtClean="0"/>
              <a:t>6.Автоним-подлинное имя человека, известного под псевдонимом.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1"/>
            <a:ext cx="7843838" cy="142876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Самые известные псевдонимы в мире.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714488"/>
            <a:ext cx="8066117" cy="514351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1.Владимир Ленин – Владимир Ульянов.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2.Иосиф Сталин – Иосиф Джугашвили.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3.Мадонна – Луиза Вероника </a:t>
            </a:r>
            <a:r>
              <a:rPr lang="ru-RU" sz="3600" dirty="0" err="1" smtClean="0">
                <a:solidFill>
                  <a:schemeClr val="tx1"/>
                </a:solidFill>
              </a:rPr>
              <a:t>Чикконе</a:t>
            </a:r>
            <a:r>
              <a:rPr lang="ru-RU" sz="3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4.Чиж – Сергей </a:t>
            </a:r>
            <a:r>
              <a:rPr lang="ru-RU" sz="3600" dirty="0" err="1" smtClean="0">
                <a:solidFill>
                  <a:schemeClr val="tx1"/>
                </a:solidFill>
              </a:rPr>
              <a:t>Чиргаков</a:t>
            </a:r>
            <a:r>
              <a:rPr lang="ru-RU" sz="3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5.Михей – Сергей Крутиков.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6.Королёва Наташа – Наталья Порывай.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7.Аллегрова Ирина – Инесса </a:t>
            </a:r>
            <a:r>
              <a:rPr lang="ru-RU" sz="3600" dirty="0" err="1" smtClean="0">
                <a:solidFill>
                  <a:schemeClr val="tx1"/>
                </a:solidFill>
              </a:rPr>
              <a:t>Климчук</a:t>
            </a:r>
            <a:r>
              <a:rPr lang="ru-RU" sz="3600" dirty="0" smtClean="0">
                <a:solidFill>
                  <a:schemeClr val="tx1"/>
                </a:solidFill>
              </a:rPr>
              <a:t>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7"/>
            <a:ext cx="8066117" cy="100013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Это интересно: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2285992"/>
            <a:ext cx="7772400" cy="278608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Все знают писателя Александра Герцена, настоящее имя которого Яковлев Александр Иванович. Фамилия Герцен была придумана его отцом и значила дитя сердца(</a:t>
            </a:r>
            <a:r>
              <a:rPr lang="en-US" sz="3600" dirty="0" err="1" smtClean="0">
                <a:solidFill>
                  <a:schemeClr val="tx1"/>
                </a:solidFill>
              </a:rPr>
              <a:t>Herz</a:t>
            </a:r>
            <a:r>
              <a:rPr lang="en-US" sz="3600" dirty="0" smtClean="0">
                <a:solidFill>
                  <a:schemeClr val="tx1"/>
                </a:solidFill>
              </a:rPr>
              <a:t>-</a:t>
            </a:r>
            <a:r>
              <a:rPr lang="ru-RU" sz="3600" dirty="0" smtClean="0">
                <a:solidFill>
                  <a:schemeClr val="tx1"/>
                </a:solidFill>
              </a:rPr>
              <a:t> сердце.)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9"/>
            <a:ext cx="7851803" cy="100013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Псевдонимы в литературе.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8066117" cy="5143535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1.Грин Александр </a:t>
            </a:r>
            <a:r>
              <a:rPr lang="ru-RU" sz="3200" dirty="0" smtClean="0">
                <a:solidFill>
                  <a:schemeClr val="tx1"/>
                </a:solidFill>
              </a:rPr>
              <a:t>– Александр Стефанович Гриневский.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2.Чуковский Корней Иванович </a:t>
            </a:r>
            <a:r>
              <a:rPr lang="ru-RU" sz="3200" dirty="0" smtClean="0">
                <a:solidFill>
                  <a:schemeClr val="tx1"/>
                </a:solidFill>
              </a:rPr>
              <a:t>– Корнейчуков Николай Васильевич.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3.Анна Ахматова </a:t>
            </a:r>
            <a:r>
              <a:rPr lang="ru-RU" sz="3200" dirty="0" smtClean="0">
                <a:solidFill>
                  <a:schemeClr val="tx1"/>
                </a:solidFill>
              </a:rPr>
              <a:t>– Анна Горенко.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4.Аркадий Гайдар </a:t>
            </a:r>
            <a:r>
              <a:rPr lang="ru-RU" sz="3200" dirty="0" smtClean="0">
                <a:solidFill>
                  <a:schemeClr val="tx1"/>
                </a:solidFill>
              </a:rPr>
              <a:t>– Голиков Аркадий Петрович.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5.Муса </a:t>
            </a:r>
            <a:r>
              <a:rPr lang="ru-RU" sz="3200" b="1" dirty="0" err="1" smtClean="0">
                <a:solidFill>
                  <a:schemeClr val="tx1"/>
                </a:solidFill>
              </a:rPr>
              <a:t>Джалиль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– </a:t>
            </a:r>
            <a:r>
              <a:rPr lang="ru-RU" sz="3200" dirty="0" err="1" smtClean="0">
                <a:solidFill>
                  <a:schemeClr val="tx1"/>
                </a:solidFill>
              </a:rPr>
              <a:t>Муса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Мустафович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Залилов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4786346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/>
              <a:t>6.Козьма (Петрович) Прутков </a:t>
            </a:r>
            <a:r>
              <a:rPr lang="ru-RU" sz="3600" dirty="0" smtClean="0"/>
              <a:t>– литературная маска Алексея Толстого, братьев Алексея, Владимира и Александра Жемчужниковых, Петр Ершов.</a:t>
            </a:r>
            <a:br>
              <a:rPr lang="ru-RU" sz="3600" dirty="0" smtClean="0"/>
            </a:br>
            <a:r>
              <a:rPr lang="ru-RU" sz="3600" b="1" dirty="0" smtClean="0"/>
              <a:t>7. Евгений Петрович Катаев </a:t>
            </a:r>
            <a:r>
              <a:rPr lang="ru-RU" sz="3600" dirty="0" smtClean="0"/>
              <a:t>- Евгений Петров.</a:t>
            </a:r>
            <a:br>
              <a:rPr lang="ru-RU" sz="3600" dirty="0" smtClean="0"/>
            </a:br>
            <a:r>
              <a:rPr lang="ru-RU" sz="3600" b="1" dirty="0" smtClean="0"/>
              <a:t>8.Игорь Северянин </a:t>
            </a:r>
            <a:r>
              <a:rPr lang="ru-RU" sz="3600" dirty="0" smtClean="0"/>
              <a:t>– Лотарев Игорь Владимирович.</a:t>
            </a:r>
            <a:br>
              <a:rPr lang="ru-RU" sz="3600" dirty="0" smtClean="0"/>
            </a:br>
            <a:r>
              <a:rPr lang="ru-RU" sz="3600" b="1" dirty="0" smtClean="0"/>
              <a:t>9.Марк Твен </a:t>
            </a:r>
            <a:r>
              <a:rPr lang="ru-RU" sz="3600" dirty="0" smtClean="0"/>
              <a:t>– </a:t>
            </a:r>
            <a:r>
              <a:rPr lang="ru-RU" sz="3600" dirty="0" err="1" smtClean="0"/>
              <a:t>Сэмюэл</a:t>
            </a:r>
            <a:r>
              <a:rPr lang="ru-RU" sz="3600" dirty="0" smtClean="0"/>
              <a:t> </a:t>
            </a:r>
            <a:r>
              <a:rPr lang="ru-RU" sz="3600" dirty="0" err="1" smtClean="0"/>
              <a:t>Ленгхорн</a:t>
            </a:r>
            <a:r>
              <a:rPr lang="ru-RU" sz="3600" dirty="0" smtClean="0"/>
              <a:t> </a:t>
            </a:r>
            <a:r>
              <a:rPr lang="ru-RU" sz="3600" dirty="0" err="1" smtClean="0"/>
              <a:t>Клеменс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r>
              <a:rPr lang="ru-RU" sz="3600" b="1" dirty="0" smtClean="0"/>
              <a:t>10.Саша Чёрный </a:t>
            </a:r>
            <a:r>
              <a:rPr lang="ru-RU" sz="3600" dirty="0" smtClean="0"/>
              <a:t>– Гликберг Александр Михайлович.</a:t>
            </a:r>
            <a:br>
              <a:rPr lang="ru-RU" sz="3600" dirty="0" smtClean="0"/>
            </a:br>
            <a:r>
              <a:rPr lang="ru-RU" sz="3600" b="1" dirty="0" smtClean="0"/>
              <a:t>11. Максим Горький </a:t>
            </a:r>
            <a:r>
              <a:rPr lang="ru-RU" sz="3600" dirty="0" smtClean="0"/>
              <a:t>- Алексей Максимович Пешков</a:t>
            </a:r>
            <a:endParaRPr lang="ru-RU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857232"/>
            <a:ext cx="7643867" cy="857256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>
                <a:solidFill>
                  <a:srgbClr val="FF0000"/>
                </a:solidFill>
              </a:rPr>
              <a:t>Вывод:</a:t>
            </a:r>
            <a:endParaRPr lang="ru-RU" sz="4400" i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1643051"/>
            <a:ext cx="7772400" cy="4214841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Псевдонимы заслуживают изучения, как один из важных факторов литературной </a:t>
            </a:r>
            <a:r>
              <a:rPr lang="ru-RU" sz="3600" dirty="0" smtClean="0">
                <a:solidFill>
                  <a:schemeClr val="tx1"/>
                </a:solidFill>
              </a:rPr>
              <a:t>жизни в разные времена. 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Думаю</a:t>
            </a:r>
            <a:r>
              <a:rPr lang="ru-RU" sz="3600" dirty="0" smtClean="0">
                <a:solidFill>
                  <a:schemeClr val="tx1"/>
                </a:solidFill>
              </a:rPr>
              <a:t>, что знакомство с такой интересной темой расширит круг любителей </a:t>
            </a:r>
            <a:r>
              <a:rPr lang="ru-RU" sz="3600" dirty="0" smtClean="0">
                <a:solidFill>
                  <a:schemeClr val="tx1"/>
                </a:solidFill>
              </a:rPr>
              <a:t>художественной литературы </a:t>
            </a:r>
            <a:r>
              <a:rPr lang="ru-RU" sz="3600" dirty="0" smtClean="0">
                <a:solidFill>
                  <a:schemeClr val="tx1"/>
                </a:solidFill>
              </a:rPr>
              <a:t>и </a:t>
            </a:r>
            <a:r>
              <a:rPr lang="ru-RU" sz="3600" dirty="0" smtClean="0">
                <a:solidFill>
                  <a:schemeClr val="tx1"/>
                </a:solidFill>
              </a:rPr>
              <a:t>публицистики</a:t>
            </a:r>
            <a:r>
              <a:rPr lang="ru-RU" sz="3600" dirty="0" smtClean="0">
                <a:solidFill>
                  <a:schemeClr val="tx1"/>
                </a:solidFill>
              </a:rPr>
              <a:t>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642919"/>
            <a:ext cx="7780365" cy="928693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Цель проекта: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tx1"/>
                </a:solidFill>
              </a:rPr>
              <a:t>Исследование</a:t>
            </a:r>
            <a:r>
              <a:rPr lang="ru-RU" sz="4800" dirty="0" smtClean="0">
                <a:solidFill>
                  <a:schemeClr val="tx1"/>
                </a:solidFill>
              </a:rPr>
              <a:t> функции </a:t>
            </a:r>
            <a:r>
              <a:rPr lang="ru-RU" sz="4800" dirty="0" smtClean="0">
                <a:solidFill>
                  <a:schemeClr val="tx1"/>
                </a:solidFill>
              </a:rPr>
              <a:t>псевдонимов в жизни общества.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7"/>
            <a:ext cx="8066117" cy="1714513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Задачи: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1785926"/>
            <a:ext cx="7923241" cy="292895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1.Узнать, </a:t>
            </a:r>
            <a:r>
              <a:rPr lang="ru-RU" sz="3600" dirty="0" smtClean="0">
                <a:solidFill>
                  <a:schemeClr val="tx1"/>
                </a:solidFill>
              </a:rPr>
              <a:t>что такое псевдоним. 2.Выяснить, почему люди берут себе псевдонимы? 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3.Проследить наиболее типичные случаи образования и </a:t>
            </a:r>
            <a:r>
              <a:rPr lang="ru-RU" sz="3600" dirty="0" smtClean="0">
                <a:solidFill>
                  <a:schemeClr val="tx1"/>
                </a:solidFill>
              </a:rPr>
              <a:t>использования </a:t>
            </a:r>
            <a:r>
              <a:rPr lang="ru-RU" sz="3600" dirty="0" smtClean="0">
                <a:solidFill>
                  <a:schemeClr val="tx1"/>
                </a:solidFill>
              </a:rPr>
              <a:t>псевдонима</a:t>
            </a:r>
            <a:r>
              <a:rPr lang="ru-RU" sz="3600" dirty="0" smtClean="0">
                <a:solidFill>
                  <a:schemeClr val="tx1"/>
                </a:solidFill>
              </a:rPr>
              <a:t>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3" y="142852"/>
            <a:ext cx="7637489" cy="1357322"/>
          </a:xfrm>
        </p:spPr>
        <p:txBody>
          <a:bodyPr>
            <a:noAutofit/>
          </a:bodyPr>
          <a:lstStyle/>
          <a:p>
            <a:pPr algn="ctr"/>
            <a:r>
              <a:rPr lang="ru-RU" sz="4400" b="0" dirty="0" smtClean="0"/>
              <a:t>Исследовательские  Задачи проекта:</a:t>
            </a:r>
            <a:endParaRPr lang="ru-RU" sz="4400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1500174"/>
            <a:ext cx="7851802" cy="4786346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Собрать материал по теме исследования:</a:t>
            </a:r>
          </a:p>
          <a:p>
            <a:pPr marL="342900" indent="-342900"/>
            <a:r>
              <a:rPr lang="ru-RU" sz="2400" dirty="0" smtClean="0">
                <a:solidFill>
                  <a:schemeClr val="tx1"/>
                </a:solidFill>
              </a:rPr>
              <a:t>-</a:t>
            </a:r>
            <a:r>
              <a:rPr lang="ru-RU" sz="2400" dirty="0" smtClean="0">
                <a:solidFill>
                  <a:schemeClr val="tx1"/>
                </a:solidFill>
              </a:rPr>
              <a:t>Выявить </a:t>
            </a:r>
            <a:r>
              <a:rPr lang="ru-RU" sz="2400" dirty="0" smtClean="0">
                <a:solidFill>
                  <a:schemeClr val="tx1"/>
                </a:solidFill>
              </a:rPr>
              <a:t>причины появления псевдонимов.</a:t>
            </a:r>
          </a:p>
          <a:p>
            <a:pPr marL="342900" indent="-342900"/>
            <a:r>
              <a:rPr lang="ru-RU" sz="2400" dirty="0" smtClean="0">
                <a:solidFill>
                  <a:schemeClr val="tx1"/>
                </a:solidFill>
              </a:rPr>
              <a:t>-Рассмотреть </a:t>
            </a:r>
            <a:r>
              <a:rPr lang="ru-RU" sz="2400" dirty="0" smtClean="0">
                <a:solidFill>
                  <a:schemeClr val="tx1"/>
                </a:solidFill>
              </a:rPr>
              <a:t>примеры применения псевдонимов в 19-21 веках.</a:t>
            </a:r>
          </a:p>
          <a:p>
            <a:pPr marL="342900" indent="-342900"/>
            <a:r>
              <a:rPr lang="ru-RU" sz="2400" dirty="0" smtClean="0">
                <a:solidFill>
                  <a:schemeClr val="tx1"/>
                </a:solidFill>
              </a:rPr>
              <a:t>-Найти </a:t>
            </a:r>
            <a:r>
              <a:rPr lang="ru-RU" sz="2400" dirty="0" smtClean="0">
                <a:solidFill>
                  <a:schemeClr val="tx1"/>
                </a:solidFill>
              </a:rPr>
              <a:t>определение слова псевдоним.</a:t>
            </a:r>
          </a:p>
          <a:p>
            <a:pPr marL="342900" indent="-342900"/>
            <a:r>
              <a:rPr lang="ru-RU" sz="2400" dirty="0" smtClean="0">
                <a:solidFill>
                  <a:schemeClr val="tx1"/>
                </a:solidFill>
              </a:rPr>
              <a:t>-Проследить </a:t>
            </a:r>
            <a:r>
              <a:rPr lang="ru-RU" sz="2400" dirty="0" smtClean="0">
                <a:solidFill>
                  <a:schemeClr val="tx1"/>
                </a:solidFill>
              </a:rPr>
              <a:t>историю возникновения псевдонимов.</a:t>
            </a:r>
          </a:p>
          <a:p>
            <a:pPr marL="342900" indent="-342900"/>
            <a:r>
              <a:rPr lang="ru-RU" sz="2400" dirty="0" smtClean="0">
                <a:solidFill>
                  <a:schemeClr val="tx1"/>
                </a:solidFill>
              </a:rPr>
              <a:t>-Исследовать </a:t>
            </a:r>
            <a:r>
              <a:rPr lang="ru-RU" sz="2400" dirty="0" smtClean="0">
                <a:solidFill>
                  <a:schemeClr val="tx1"/>
                </a:solidFill>
              </a:rPr>
              <a:t>способы и условия возникновения псевдонимов</a:t>
            </a:r>
          </a:p>
          <a:p>
            <a:pPr marL="342900" indent="-342900"/>
            <a:r>
              <a:rPr lang="ru-RU" sz="2400" dirty="0" smtClean="0">
                <a:solidFill>
                  <a:schemeClr val="tx1"/>
                </a:solidFill>
              </a:rPr>
              <a:t>-Привести </a:t>
            </a:r>
            <a:r>
              <a:rPr lang="ru-RU" sz="2400" dirty="0" smtClean="0">
                <a:solidFill>
                  <a:schemeClr val="tx1"/>
                </a:solidFill>
              </a:rPr>
              <a:t>примеры  псевдонимов</a:t>
            </a:r>
          </a:p>
          <a:p>
            <a:pPr marL="342900" indent="-342900"/>
            <a:r>
              <a:rPr lang="ru-RU" sz="2400" dirty="0" smtClean="0">
                <a:solidFill>
                  <a:schemeClr val="tx1"/>
                </a:solidFill>
              </a:rPr>
              <a:t>2. Сравнить </a:t>
            </a:r>
            <a:r>
              <a:rPr lang="ru-RU" sz="2400" dirty="0" smtClean="0">
                <a:solidFill>
                  <a:schemeClr val="tx1"/>
                </a:solidFill>
              </a:rPr>
              <a:t>и проанализировать собранные </a:t>
            </a:r>
            <a:r>
              <a:rPr lang="ru-RU" sz="2400" dirty="0" smtClean="0">
                <a:solidFill>
                  <a:schemeClr val="tx1"/>
                </a:solidFill>
              </a:rPr>
              <a:t>материалы.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342900" indent="-342900"/>
            <a:r>
              <a:rPr lang="ru-RU" sz="2400" dirty="0" smtClean="0">
                <a:solidFill>
                  <a:schemeClr val="tx1"/>
                </a:solidFill>
              </a:rPr>
              <a:t>3.Установить </a:t>
            </a:r>
            <a:r>
              <a:rPr lang="ru-RU" sz="2400" dirty="0" smtClean="0">
                <a:solidFill>
                  <a:schemeClr val="tx1"/>
                </a:solidFill>
              </a:rPr>
              <a:t>закономерности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выбора псевдонимов.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7708927" cy="71435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Методы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285728"/>
            <a:ext cx="7851803" cy="614366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ru-RU" sz="2900" dirty="0" smtClean="0">
                <a:solidFill>
                  <a:schemeClr val="tx1"/>
                </a:solidFill>
              </a:rPr>
              <a:t>Изучение теоретического материала по теме.</a:t>
            </a:r>
          </a:p>
          <a:p>
            <a:pPr marL="457200" indent="-457200">
              <a:buAutoNum type="arabicPeriod"/>
            </a:pPr>
            <a:r>
              <a:rPr lang="ru-RU" sz="2900" dirty="0" smtClean="0">
                <a:solidFill>
                  <a:schemeClr val="tx1"/>
                </a:solidFill>
              </a:rPr>
              <a:t>Анализ, обобщение и систематизация полученных сведений.</a:t>
            </a:r>
          </a:p>
          <a:p>
            <a:pPr marL="457200" indent="-457200">
              <a:buAutoNum type="arabicPeriod"/>
            </a:pPr>
            <a:r>
              <a:rPr lang="ru-RU" sz="2900" dirty="0" smtClean="0">
                <a:solidFill>
                  <a:schemeClr val="tx1"/>
                </a:solidFill>
              </a:rPr>
              <a:t>Использование ресурсов интернета и опубликованных источников по данной теме.</a:t>
            </a:r>
          </a:p>
          <a:p>
            <a:pPr marL="457200" indent="-457200"/>
            <a:r>
              <a:rPr lang="ru-RU" sz="2900" b="1" i="1" u="sng" dirty="0" smtClean="0">
                <a:solidFill>
                  <a:srgbClr val="C00000"/>
                </a:solidFill>
              </a:rPr>
              <a:t>Актуальность работы:</a:t>
            </a:r>
          </a:p>
          <a:p>
            <a:pPr marL="457200" indent="-457200"/>
            <a:r>
              <a:rPr lang="ru-RU" sz="2900" dirty="0" smtClean="0">
                <a:solidFill>
                  <a:schemeClr val="tx1"/>
                </a:solidFill>
              </a:rPr>
              <a:t>Данная работа относится к теоретическим исследованиям. Она помогает пополнить знания и развить кругозор, сформировать представление о возникновении псевдонимов.</a:t>
            </a:r>
            <a:endParaRPr lang="ru-RU" sz="2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00131"/>
          </a:xfrm>
        </p:spPr>
        <p:txBody>
          <a:bodyPr/>
          <a:lstStyle/>
          <a:p>
            <a:r>
              <a:rPr lang="ru-RU" dirty="0" smtClean="0"/>
              <a:t>История слова </a:t>
            </a:r>
            <a:r>
              <a:rPr lang="ru-RU" dirty="0" smtClean="0">
                <a:solidFill>
                  <a:srgbClr val="FF0000"/>
                </a:solidFill>
              </a:rPr>
              <a:t>«псевдоним»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71612"/>
            <a:ext cx="6400800" cy="4067188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chemeClr val="tx1"/>
                </a:solidFill>
              </a:rPr>
              <a:t>Значение слова псевдоним по словарю С.И. Ожегова: вымышленное имя писателя, артиста, политического деятеля.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86478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/>
              <a:t>Слово </a:t>
            </a:r>
            <a:r>
              <a:rPr lang="ru-RU" sz="3600" i="1" dirty="0" smtClean="0">
                <a:solidFill>
                  <a:srgbClr val="FF0000"/>
                </a:solidFill>
              </a:rPr>
              <a:t>псевдоним</a:t>
            </a:r>
            <a:r>
              <a:rPr lang="ru-RU" sz="3600" dirty="0" smtClean="0"/>
              <a:t> состоит из основ: </a:t>
            </a:r>
            <a:r>
              <a:rPr lang="en-US" sz="3600" dirty="0" err="1" smtClean="0"/>
              <a:t>pseudos</a:t>
            </a:r>
            <a:r>
              <a:rPr lang="ru-RU" sz="3600" dirty="0" smtClean="0"/>
              <a:t> (ложный), </a:t>
            </a:r>
            <a:r>
              <a:rPr lang="en-US" sz="3600" dirty="0" err="1" smtClean="0"/>
              <a:t>Onym</a:t>
            </a:r>
            <a:r>
              <a:rPr lang="en-US" sz="3600" dirty="0" smtClean="0"/>
              <a:t>  (</a:t>
            </a:r>
            <a:r>
              <a:rPr lang="ru-RU" sz="3600" dirty="0" smtClean="0"/>
              <a:t>имя). Наши предки были уверенны, что имя может защитить человека от злых духов, поэтому первые псевдонимы появились вместе с именем. Ребенку давали 2 имени: 1 настоящее, которое знали только жрецы, родители и сам человек, а 2 знали все, оно и являлось псевдонимом.</a:t>
            </a:r>
            <a:endParaRPr lang="ru-RU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5583254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/>
              <a:t>Впервые упоминание о зашифровке имени было зафиксировано  в 11 веке до нашей эры. Псевдоним часто вытеснял реальное имя человека. У каждого псевдонима есть своя судьба, свои тайны. Последние исследования определили свыше пятидесяти типов псевдонимов. Наука о псевдонимах (</a:t>
            </a:r>
            <a:r>
              <a:rPr lang="ru-RU" sz="3600" dirty="0" err="1" smtClean="0"/>
              <a:t>псевдонимика</a:t>
            </a:r>
            <a:r>
              <a:rPr lang="ru-RU" sz="3600" dirty="0" smtClean="0"/>
              <a:t>) близка к лингвистике и литературоведению.</a:t>
            </a:r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5"/>
            <a:ext cx="7986714" cy="50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Псевдонимы могут быть образованы разными способами: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285728"/>
            <a:ext cx="7851803" cy="6000791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1.Ателоним-псевдоним полученный с помощью пропуска части букв имени и фамилии.(</a:t>
            </a:r>
            <a:r>
              <a:rPr lang="ru-RU" sz="3200" dirty="0" err="1" smtClean="0">
                <a:solidFill>
                  <a:schemeClr val="tx1"/>
                </a:solidFill>
              </a:rPr>
              <a:t>Т...в</a:t>
            </a:r>
            <a:r>
              <a:rPr lang="ru-RU" sz="3200" dirty="0" smtClean="0">
                <a:solidFill>
                  <a:schemeClr val="tx1"/>
                </a:solidFill>
              </a:rPr>
              <a:t>- Тютчев)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2.Инициалы-начальные буквы имени, фамилии, отчества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3.Апоконим(отрезаю, отрубаю)- псевдоним, полученный путём отбрасывания начала или конца имени или фамилии(Ник – </a:t>
            </a:r>
            <a:r>
              <a:rPr lang="ru-RU" sz="3200" dirty="0" err="1" smtClean="0">
                <a:solidFill>
                  <a:schemeClr val="tx1"/>
                </a:solidFill>
              </a:rPr>
              <a:t>Нек</a:t>
            </a:r>
            <a:r>
              <a:rPr lang="ru-RU" sz="3200" dirty="0" smtClean="0">
                <a:solidFill>
                  <a:schemeClr val="tx1"/>
                </a:solidFill>
              </a:rPr>
              <a:t>, Николай Некрасов)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545</Words>
  <Application>Microsoft Office PowerPoint</Application>
  <PresentationFormat>Экран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Проект</vt:lpstr>
      <vt:lpstr>Цель проекта:</vt:lpstr>
      <vt:lpstr>Задачи:</vt:lpstr>
      <vt:lpstr>Исследовательские  Задачи проекта:</vt:lpstr>
      <vt:lpstr>Методы</vt:lpstr>
      <vt:lpstr>История слова «псевдоним»</vt:lpstr>
      <vt:lpstr>Слово псевдоним состоит из основ: pseudos (ложный), Onym  (имя). Наши предки были уверенны, что имя может защитить человека от злых духов, поэтому первые псевдонимы появились вместе с именем. Ребенку давали 2 имени: 1 настоящее, которое знали только жрецы, родители и сам человек, а 2 знали все, оно и являлось псевдонимом.</vt:lpstr>
      <vt:lpstr>Впервые упоминание о зашифровке имени было зафиксировано  в 11 веке до нашей эры. Псевдоним часто вытеснял реальное имя человека. У каждого псевдонима есть своя судьба, свои тайны. Последние исследования определили свыше пятидесяти типов псевдонимов. Наука о псевдонимах (псевдонимика) близка к лингвистике и литературоведению.</vt:lpstr>
      <vt:lpstr>Псевдонимы могут быть образованы разными способами: </vt:lpstr>
      <vt:lpstr>4.Метоним-псевдоним образованный по аналогии, по сходству смысла с настоящей фамилией. (Чернышевский Н.Г. подписывался Эфиоп- негр , черный.) 5.Патроним-(от латинского Pater- отец) псевдоним образованный по имени отца. (Мирза-Тургень. Род Тургеньевых со стороны матери. Это только малая часть создания нового имени. 6.Автоним-подлинное имя человека, известного под псевдонимом. </vt:lpstr>
      <vt:lpstr>Самые известные псевдонимы в мире.</vt:lpstr>
      <vt:lpstr>Это интересно:</vt:lpstr>
      <vt:lpstr>Псевдонимы в литературе.</vt:lpstr>
      <vt:lpstr>6.Козьма (Петрович) Прутков – литературная маска Алексея Толстого, братьев Алексея, Владимира и Александра Жемчужниковых, Петр Ершов. 7. Евгений Петрович Катаев - Евгений Петров. 8.Игорь Северянин – Лотарев Игорь Владимирович. 9.Марк Твен – Сэмюэл Ленгхорн Клеменс. 10.Саша Чёрный – Гликберг Александр Михайлович. 11. Максим Горький - Алексей Максимович Пешков</vt:lpstr>
      <vt:lpstr>Вывод: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слова «псевдоним»</dc:title>
  <dc:creator>кабинет</dc:creator>
  <cp:lastModifiedBy>User</cp:lastModifiedBy>
  <cp:revision>28</cp:revision>
  <dcterms:created xsi:type="dcterms:W3CDTF">2022-01-26T05:58:58Z</dcterms:created>
  <dcterms:modified xsi:type="dcterms:W3CDTF">2024-10-20T14:51:06Z</dcterms:modified>
</cp:coreProperties>
</file>